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303" r:id="rId42"/>
    <p:sldId id="293" r:id="rId43"/>
    <p:sldId id="282" r:id="rId44"/>
    <p:sldId id="288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45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37.xml"/><Relationship Id="rId5" Type="http://schemas.openxmlformats.org/officeDocument/2006/relationships/slide" Target="slide33.xml"/><Relationship Id="rId15" Type="http://schemas.openxmlformats.org/officeDocument/2006/relationships/image" Target="../media/image105.png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Relationship Id="rId14" Type="http://schemas.openxmlformats.org/officeDocument/2006/relationships/slide" Target="slide4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9.png"/><Relationship Id="rId9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5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6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837786" y="3384553"/>
            <a:ext cx="4052047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4070421" y="2730073"/>
            <a:ext cx="4213412" cy="277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4958</TotalTime>
  <Words>2022</Words>
  <Application>Microsoft Office PowerPoint</Application>
  <PresentationFormat>Widescreen</PresentationFormat>
  <Paragraphs>500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185</cp:revision>
  <dcterms:created xsi:type="dcterms:W3CDTF">2022-03-28T18:43:16Z</dcterms:created>
  <dcterms:modified xsi:type="dcterms:W3CDTF">2022-09-06T20:57:25Z</dcterms:modified>
</cp:coreProperties>
</file>